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1" r:id="rId2"/>
    <p:sldId id="279" r:id="rId3"/>
    <p:sldId id="280" r:id="rId4"/>
    <p:sldId id="269" r:id="rId5"/>
    <p:sldId id="263" r:id="rId6"/>
    <p:sldId id="270" r:id="rId7"/>
    <p:sldId id="271" r:id="rId8"/>
    <p:sldId id="261" r:id="rId9"/>
    <p:sldId id="278" r:id="rId10"/>
    <p:sldId id="292" r:id="rId11"/>
    <p:sldId id="287" r:id="rId12"/>
    <p:sldId id="272" r:id="rId13"/>
    <p:sldId id="273" r:id="rId14"/>
    <p:sldId id="274" r:id="rId15"/>
    <p:sldId id="276" r:id="rId16"/>
    <p:sldId id="275" r:id="rId17"/>
    <p:sldId id="288" r:id="rId18"/>
    <p:sldId id="277" r:id="rId19"/>
    <p:sldId id="285" r:id="rId20"/>
    <p:sldId id="289" r:id="rId21"/>
    <p:sldId id="293" r:id="rId22"/>
    <p:sldId id="283" r:id="rId23"/>
    <p:sldId id="282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53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1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4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9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D434AC-E8A3-4B46-9A63-C31D9CC123FF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22FB-99DA-4FD8-BDF0-B498DD64C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1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5" y="542725"/>
            <a:ext cx="9404723" cy="2883228"/>
          </a:xfrm>
        </p:spPr>
        <p:txBody>
          <a:bodyPr/>
          <a:lstStyle/>
          <a:p>
            <a:pPr lvl="0" algn="ctr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Framing</a:t>
            </a:r>
            <a:r>
              <a:rPr lang="en-US" sz="4000" dirty="0" smtClean="0"/>
              <a:t> for action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Boosting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environmental 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85" y="3425952"/>
            <a:ext cx="8946541" cy="2956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Cairo Climate Talks,</a:t>
            </a:r>
          </a:p>
          <a:p>
            <a:pPr marL="0" indent="0" algn="ctr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Right to a clean and healthy life, Fundamentals of environmental justice’</a:t>
            </a:r>
          </a:p>
          <a:p>
            <a:pPr marL="0" indent="0" algn="ctr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Cairo 27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2015 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Elgerzawy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Justice: waste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commodity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consent,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yes??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6 workers at the Indian ship breaking yards are suffering from asbestosis</a:t>
            </a:r>
            <a:r>
              <a:rPr lang="en-US" sz="18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9433" y="2406206"/>
            <a:ext cx="6019838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08878"/>
            <a:ext cx="9404723" cy="140053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EIPR work using E.J as leading frame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23734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Valley of the Moon</a:t>
            </a:r>
          </a:p>
          <a:p>
            <a:endParaRPr lang="en-US" sz="2400" dirty="0"/>
          </a:p>
          <a:p>
            <a:r>
              <a:rPr lang="en-US" sz="2400" dirty="0" err="1" smtClean="0"/>
              <a:t>Helwan</a:t>
            </a:r>
            <a:r>
              <a:rPr lang="en-US" sz="2400" dirty="0" smtClean="0"/>
              <a:t>???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Legal Case against  subsidizing energy for Cement and Nitrogenous Fertilizers factories</a:t>
            </a:r>
          </a:p>
          <a:p>
            <a:endParaRPr lang="en-US" dirty="0"/>
          </a:p>
          <a:p>
            <a:r>
              <a:rPr lang="en-US" sz="2400" dirty="0" smtClean="0"/>
              <a:t>Fracking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eipr.org/sites/default/files/imagecache/report_cover/reports/covers/2240-ar-report-cov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63" y="1723734"/>
            <a:ext cx="2053209" cy="22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5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43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human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 Frame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06614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may be derived from existing human rights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environment free from toxic pollution and ownership of natural resources are necessary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full realization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 such as property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social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, the realization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of the economic, social and cultural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rights,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dignity, right to ‘life, liberty and security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of living adequate for the health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well-being..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rights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entirely new bill of environmental human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rights: 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right  of every individual to an environment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their health and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being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Rights needed to realize Rights;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procedural rights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to know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rights to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discourse has come to be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authoritative language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moral claims are presented nationally and internationally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rights in international conventions or national constitutions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opportunities for the legal protection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 there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NGOs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such a right, growing number of national constitutions have them, the UN has recognized the link between human rights and the environment in a 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State-centrism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withstanding a weakening of the autonomy of states in light of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of economic globalizatio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actors such as multi-national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companies.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200" b="1" i="1" dirty="0" err="1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Elmasirai</a:t>
            </a:r>
            <a:r>
              <a:rPr lang="en-US" sz="3200" b="1" i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Fertizers</a:t>
            </a:r>
            <a:r>
              <a:rPr lang="en-US" sz="3200" b="1" i="1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Co)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framework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problematic,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capacity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legal profession and the judicial system for the use 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interest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litigation, the 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post-violation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prosecution, and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by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likely to be able to address the systematic human rights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violations</a:t>
            </a:r>
          </a:p>
        </p:txBody>
      </p:sp>
    </p:spTree>
    <p:extLst>
      <p:ext uri="{BB962C8B-B14F-4D97-AF65-F5344CB8AC3E}">
        <p14:creationId xmlns:p14="http://schemas.microsoft.com/office/powerpoint/2010/main" val="12476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lack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meaningful opportunities to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realize Rights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especially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political context where Rule of law and  good governance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lacking.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neglected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EIPR work using Environmental Human Rights leading frame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implementing regulations for the Nile protection law;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Efforts and major challenges.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occasion of reaching final agreement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Minamata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Convention on Hg. Egypt must start procedures to curb Hg pollution immediately.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005724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Frame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8112"/>
            <a:ext cx="8946541" cy="451104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pillars: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growth, environmental protection, and just distribution of growth revenues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Common future: ( 1987)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that meets the needs of the present without compromising the ability of future generations to meet their own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needs.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accepted, UN adoption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social environmental economic issue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Engaged with alternatives,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economy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92" y="525870"/>
            <a:ext cx="9404723" cy="839634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84" y="1719072"/>
            <a:ext cx="8946541" cy="4529327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sustainability perspectives to emphasize compatibility with the market, consensus approaches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lead  issues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inequality and impacts on vulnerable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downplayed  or pushed aside.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techno centric scientific approaches 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ecologic modernization may compromise the environmental protection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Governmental adoption , institutional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deficit as limiting the way that environmental objectives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pursued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issues, poorly understood, few tools for grass roots movement 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briefly  3 of the major frames used for making normative claims regarding environmental social concerns in the world,  their strengths and tensions with examples of EIPR work 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Hoping to invite discussion  regarding best instruments and tools which can be useful to our work on environmental issues in the current situation.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EIPR work using SD leading frame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MOBCO Case study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“Factories of Death” Petrochemical Industry in Damietta City Imaginary Profit and Realized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Loss”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6875" y="1572768"/>
            <a:ext cx="8825658" cy="2095141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boost our impact on social environmental issues?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&amp; chances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8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3074" name="Picture 2" descr="http://si.wsj.net/public/resources/images/OB-SS885_scream_HV_201204261107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2" y="1597152"/>
            <a:ext cx="4390370" cy="47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018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4565" y="1979766"/>
            <a:ext cx="8946541" cy="4195481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Constitution?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governmental and NG pressure and  and co operation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Media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Political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but rising grass root protests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justice concern among activists, academics, and the public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of co-operation between environmental and other social movements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hances of co-operation with some governmental initiatives or institutions?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innovativesolutiontostopthepollution-131227051546-phpapp02/95/innovative-solution-to-stop-the-pollution-12-638.jpg?cb=1388143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80" y="536448"/>
            <a:ext cx="7137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has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elements, including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articulation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problems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assertions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solutions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change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is a process of reality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of framing is central to the activities of social movements, involving the ongoing production and reproduction of ideas and meanings and ways of understanding the world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3474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justice  Frame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7552" y="1821270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conjunction of the two words to provide a label for specific forms of political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activisms,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universally attributed to campaigners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USA, racial and ethnic discrimination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is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treatment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 involvement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the development, implementation, and enforcement of environmental laws, regulations,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Distributional and participatory justice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Widening of the concept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31264"/>
            <a:ext cx="8946541" cy="45171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Discriminations based on social divisions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marginalization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just distribution of environmental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resources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Upscaling scope of responsibility from distribution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harm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harm: transnational responsibilities for harm in distant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“Environmental justice is a fair distribution of environmental goods such that all human beings have the opportunity to lead environmentally sustainable lives.”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5659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of hazardous wastes,  resource extractions,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change,  biodiversity, and energy issues, trade agreements …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in Sustainable development frames 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adopted by government bodies ( social justice)</a:t>
            </a:r>
          </a:p>
          <a:p>
            <a:pPr marL="0" indent="0">
              <a:buNone/>
            </a:pP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with Human Rights discourse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Frame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“Environmental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is about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transformation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towards meeting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human needs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enhancing our quality of life—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health care, housing,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rights,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protection, and democracy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linking environmental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justice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the environmental justice approach seeks to challenge the abuse of power which results in poor people having to suffer the effects of environmental damage caused by the greed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Notions of justice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injustice are always part of the frames of collective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Emergence from a history and infrastructure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grassroots civil rights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activism.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brought 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 more diverse constituency of activists than in the traditional environmental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Focused: Dominant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were  ‘who got what’ within regions of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assignment of responsibility of injustice: I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ndustry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corporate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actors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regressive 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institutions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practices 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infra structure of civil rights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 strong Grass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protests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Narrowness at beginning : distribution of harm resulted in North south pushing of hazards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concept  got it incorporated with milder frame.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767</TotalTime>
  <Words>1064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AngsanaUPC</vt:lpstr>
      <vt:lpstr>Arial</vt:lpstr>
      <vt:lpstr>Calibri</vt:lpstr>
      <vt:lpstr>Century Gothic</vt:lpstr>
      <vt:lpstr>Times New Roman</vt:lpstr>
      <vt:lpstr>Wingdings 3</vt:lpstr>
      <vt:lpstr>Ion</vt:lpstr>
      <vt:lpstr> Framing for action  Boosting Social environmental Impact     </vt:lpstr>
      <vt:lpstr>This presentation</vt:lpstr>
      <vt:lpstr>Framing</vt:lpstr>
      <vt:lpstr>Environmental justice  Frame </vt:lpstr>
      <vt:lpstr>Widening of the concept</vt:lpstr>
      <vt:lpstr>PowerPoint Presentation</vt:lpstr>
      <vt:lpstr>PowerPoint Presentation</vt:lpstr>
      <vt:lpstr>Strength </vt:lpstr>
      <vt:lpstr>but</vt:lpstr>
      <vt:lpstr>Participatory Justice: waste as a commodity  community consent, saying yes??  1 in 6 workers at the Indian ship breaking yards are suffering from asbestosis  </vt:lpstr>
      <vt:lpstr>EIPR work using E.J as leading frame </vt:lpstr>
      <vt:lpstr>Environmental human rights Frame</vt:lpstr>
      <vt:lpstr>PowerPoint Presentation</vt:lpstr>
      <vt:lpstr>Strength</vt:lpstr>
      <vt:lpstr>But</vt:lpstr>
      <vt:lpstr>But </vt:lpstr>
      <vt:lpstr> EIPR work using Environmental Human Rights leading frame</vt:lpstr>
      <vt:lpstr>Sustainable development Frame</vt:lpstr>
      <vt:lpstr>But</vt:lpstr>
      <vt:lpstr>EIPR work using SD leading frame</vt:lpstr>
      <vt:lpstr>How can we boost our impact on social environmental issues?</vt:lpstr>
      <vt:lpstr>Challenges</vt:lpstr>
      <vt:lpstr>Chances?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92</cp:revision>
  <dcterms:created xsi:type="dcterms:W3CDTF">2015-01-23T14:19:26Z</dcterms:created>
  <dcterms:modified xsi:type="dcterms:W3CDTF">2015-01-26T13:03:22Z</dcterms:modified>
</cp:coreProperties>
</file>